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68" r:id="rId14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3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DF92B-265C-E40B-593E-B2081AD90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DB6396-2FFC-D5D9-9094-3B6C98647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332EF-567D-8430-7633-52190731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215EED-7AF4-EE46-6050-7571AC5E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116C8C-75F8-AD44-D413-955ED8DE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93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3A259-AD1E-8002-3112-50958982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12071C-DF72-B65B-9F5C-D6401CEAB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2C5D3-E800-0BD1-312F-A7580D33A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3ADB1C-3D12-7CD4-1921-53162752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F3F08F-1751-BE02-231A-9FDE70C0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03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E0CAFE-967C-3FF5-965B-E820623CE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DB2D72-D0B2-8F0A-D688-A4A95487F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883764-3043-33B2-489C-6FE4AB3A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F0A9E-AF3A-4361-1270-D7F0BDD9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FFBEF-6D70-CE03-5BB1-0B2E226B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57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2A040-945F-DB84-81C6-157877D1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7B5201-54FB-AAE3-017D-AF561B2DA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94D20-8B5F-B8C2-6474-5FAF0D67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2ED575-FCC4-A985-8708-62ADFC45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3A0D4-98E2-BE24-3455-FE85DE83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12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5CB2C-BF75-C1E0-9DE2-EE01EF962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0B2964-B89C-27B9-41E3-8680B7E84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60FD9-5CC4-D69D-46AE-5D6F5F34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4F137F-CB49-7D07-CFAC-2067CF85D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9F148A-E777-A96C-DE9D-1967C141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91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97EF1-58D1-3805-1DEC-505F868A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EBBEA-257E-33AE-88AA-B6376CE65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1B80AD-D59A-C88B-5BFD-DDD9EDE4C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DDA37E-06F1-FD98-ACB7-1BCFAA39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B4F7CC-4574-EBD4-A610-7DD675E9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BC9F6A-A4D4-768C-53D6-1D6D811E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92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E00B1-CB4D-849F-7D20-A3B9550E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45C7E3-E084-7CD0-16E2-F2F6F724B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5C747C-CA46-215C-977D-AB902FE60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F8C160-9B21-C049-FB36-DC3E0CD4C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372FF1-280B-AD81-C29A-DB6DA3823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1DEC22-C68B-06AF-CAC7-1678347F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00BD36-25B4-8080-E8E4-598025FC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87C7E72-1DB9-FEF5-F15F-3BD182EE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93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DE5B1-7E19-2A6A-FE79-BD89A015F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8A2EC6-9278-03A0-29CD-990E5E45F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6E21AF-FB42-E321-85C3-B44B41A7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246F3F-916E-D212-50BE-5B85023A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11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933DC9-F52B-52A3-21EC-72B57160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01A947-E27B-3957-EBDC-DC8B2B79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E0786-EC06-51AE-5EFF-77440082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15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82112-DADF-23C5-DA40-394389EC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2B4A7C-988D-6098-6918-61AE156A2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ACD067-5EE0-7141-422F-79561621D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BDB5FE-C0F8-4FDD-72F6-ACE7A90A9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431573-7933-3C97-C788-1F1BC2714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6F0858-75FA-8FA6-38EC-AFD96DA6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63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DE574-1999-6DEE-B749-1621E34E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719870-2CF6-4141-995C-32D94F97C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A2D55C-3060-1C1E-362B-B3D691A42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78B4E4-EC49-D362-56CC-15660F67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075A05-2215-2D84-00C4-1C09CED48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D8E66-1F40-350C-CD12-DFEBBE18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08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E30B4E-C112-85D4-A0E5-704E52FFB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B53010-E39C-167A-C143-E475FA65F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A33436-D135-71F7-B077-2BD634CA4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2A480-6B93-4B59-8F19-CCED5D4634FB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93CFAF-AD55-000E-6679-215C8B55D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780A69-0488-C5BA-6ED7-27098CD57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393C2-2F73-4042-BAAD-C373A2406D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955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">
            <a:extLst>
              <a:ext uri="{FF2B5EF4-FFF2-40B4-BE49-F238E27FC236}">
                <a16:creationId xmlns:a16="http://schemas.microsoft.com/office/drawing/2014/main" id="{0A20F48D-787A-4631-E70A-F24183CE1A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1">
            <a:extLst>
              <a:ext uri="{FF2B5EF4-FFF2-40B4-BE49-F238E27FC236}">
                <a16:creationId xmlns:a16="http://schemas.microsoft.com/office/drawing/2014/main" id="{0F0789F7-C46D-9B95-4EC1-1EFA5EE4D2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5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">
            <a:extLst>
              <a:ext uri="{FF2B5EF4-FFF2-40B4-BE49-F238E27FC236}">
                <a16:creationId xmlns:a16="http://schemas.microsoft.com/office/drawing/2014/main" id="{B6E8C6E6-D11F-C006-A74F-60AE031CA0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5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">
            <a:extLst>
              <a:ext uri="{FF2B5EF4-FFF2-40B4-BE49-F238E27FC236}">
                <a16:creationId xmlns:a16="http://schemas.microsoft.com/office/drawing/2014/main" id="{6332DE6E-4550-B31B-1527-D8410DB860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5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">
            <a:extLst>
              <a:ext uri="{FF2B5EF4-FFF2-40B4-BE49-F238E27FC236}">
                <a16:creationId xmlns:a16="http://schemas.microsoft.com/office/drawing/2014/main" id="{5EFCFEDF-EF53-0FA9-0756-159BA8E28C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9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2">
            <a:extLst>
              <a:ext uri="{FF2B5EF4-FFF2-40B4-BE49-F238E27FC236}">
                <a16:creationId xmlns:a16="http://schemas.microsoft.com/office/drawing/2014/main" id="{19DB5181-0B83-EEBF-EAF9-481C7495EF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1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3">
            <a:extLst>
              <a:ext uri="{FF2B5EF4-FFF2-40B4-BE49-F238E27FC236}">
                <a16:creationId xmlns:a16="http://schemas.microsoft.com/office/drawing/2014/main" id="{DEC2A1DA-F0DF-7CAB-8857-D9A8396100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2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">
            <a:extLst>
              <a:ext uri="{FF2B5EF4-FFF2-40B4-BE49-F238E27FC236}">
                <a16:creationId xmlns:a16="http://schemas.microsoft.com/office/drawing/2014/main" id="{E944E5BA-1931-5F51-E7A8-DE31B1ACD5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2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">
            <a:extLst>
              <a:ext uri="{FF2B5EF4-FFF2-40B4-BE49-F238E27FC236}">
                <a16:creationId xmlns:a16="http://schemas.microsoft.com/office/drawing/2014/main" id="{8A05E533-24D0-6BB3-32FA-EE47AD9861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9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">
            <a:extLst>
              <a:ext uri="{FF2B5EF4-FFF2-40B4-BE49-F238E27FC236}">
                <a16:creationId xmlns:a16="http://schemas.microsoft.com/office/drawing/2014/main" id="{FB914E2C-F708-427F-3209-7252AAF44B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7">
            <a:extLst>
              <a:ext uri="{FF2B5EF4-FFF2-40B4-BE49-F238E27FC236}">
                <a16:creationId xmlns:a16="http://schemas.microsoft.com/office/drawing/2014/main" id="{01C3B40E-AA42-E3BA-7730-F580AD2F92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8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8">
            <a:extLst>
              <a:ext uri="{FF2B5EF4-FFF2-40B4-BE49-F238E27FC236}">
                <a16:creationId xmlns:a16="http://schemas.microsoft.com/office/drawing/2014/main" id="{85CE868D-1C13-0F97-0FA4-141A12CB9E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2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9">
            <a:extLst>
              <a:ext uri="{FF2B5EF4-FFF2-40B4-BE49-F238E27FC236}">
                <a16:creationId xmlns:a16="http://schemas.microsoft.com/office/drawing/2014/main" id="{44176C15-A1AC-BCCC-6FC4-543278504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84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欣喆 冯</dc:creator>
  <cp:lastModifiedBy>欣喆 冯</cp:lastModifiedBy>
  <cp:revision>1</cp:revision>
  <dcterms:created xsi:type="dcterms:W3CDTF">2026-02-01T10:22:53Z</dcterms:created>
  <dcterms:modified xsi:type="dcterms:W3CDTF">2026-02-01T10:23:53Z</dcterms:modified>
</cp:coreProperties>
</file>